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3" r:id="rId6"/>
    <p:sldId id="259" r:id="rId7"/>
    <p:sldId id="257" r:id="rId8"/>
    <p:sldId id="258" r:id="rId9"/>
    <p:sldId id="260" r:id="rId10"/>
    <p:sldId id="264" r:id="rId11"/>
    <p:sldId id="261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天阳 何" userId="54f05dff-414a-4ece-bdec-41fc6010ea8a" providerId="ADAL" clId="{56DF8807-E937-489D-90DE-5C01A4B2703F}"/>
    <pc:docChg chg="undo custSel addSld modSld sldOrd">
      <pc:chgData name="天阳 何" userId="54f05dff-414a-4ece-bdec-41fc6010ea8a" providerId="ADAL" clId="{56DF8807-E937-489D-90DE-5C01A4B2703F}" dt="2019-09-15T16:02:47.643" v="1721"/>
      <pc:docMkLst>
        <pc:docMk/>
      </pc:docMkLst>
      <pc:sldChg chg="addSp delSp modSp modTransition delAnim modAnim">
        <pc:chgData name="天阳 何" userId="54f05dff-414a-4ece-bdec-41fc6010ea8a" providerId="ADAL" clId="{56DF8807-E937-489D-90DE-5C01A4B2703F}" dt="2019-09-15T15:56:52.155" v="1394"/>
        <pc:sldMkLst>
          <pc:docMk/>
          <pc:sldMk cId="1417674928" sldId="256"/>
        </pc:sldMkLst>
        <pc:spChg chg="mod">
          <ac:chgData name="天阳 何" userId="54f05dff-414a-4ece-bdec-41fc6010ea8a" providerId="ADAL" clId="{56DF8807-E937-489D-90DE-5C01A4B2703F}" dt="2019-09-15T15:33:40.181" v="413" actId="2711"/>
          <ac:spMkLst>
            <pc:docMk/>
            <pc:sldMk cId="1417674928" sldId="256"/>
            <ac:spMk id="2" creationId="{79E8F0A8-43FC-47C6-A148-DA0B2EFCC8B6}"/>
          </ac:spMkLst>
        </pc:spChg>
        <pc:spChg chg="mod">
          <ac:chgData name="天阳 何" userId="54f05dff-414a-4ece-bdec-41fc6010ea8a" providerId="ADAL" clId="{56DF8807-E937-489D-90DE-5C01A4B2703F}" dt="2019-09-15T15:33:40.181" v="413" actId="2711"/>
          <ac:spMkLst>
            <pc:docMk/>
            <pc:sldMk cId="1417674928" sldId="256"/>
            <ac:spMk id="3" creationId="{E1C616F2-894B-477A-9995-4E1E899B4D8E}"/>
          </ac:spMkLst>
        </pc:spChg>
        <pc:picChg chg="add del mod">
          <ac:chgData name="天阳 何" userId="54f05dff-414a-4ece-bdec-41fc6010ea8a" providerId="ADAL" clId="{56DF8807-E937-489D-90DE-5C01A4B2703F}" dt="2019-09-15T15:51:02.415" v="1368" actId="478"/>
          <ac:picMkLst>
            <pc:docMk/>
            <pc:sldMk cId="1417674928" sldId="256"/>
            <ac:picMk id="4" creationId="{72524CC1-D719-4F5F-A173-03AF6320F72C}"/>
          </ac:picMkLst>
        </pc:picChg>
        <pc:picChg chg="mod">
          <ac:chgData name="天阳 何" userId="54f05dff-414a-4ece-bdec-41fc6010ea8a" providerId="ADAL" clId="{56DF8807-E937-489D-90DE-5C01A4B2703F}" dt="2019-09-15T15:51:04.615" v="1369" actId="1076"/>
          <ac:picMkLst>
            <pc:docMk/>
            <pc:sldMk cId="1417674928" sldId="256"/>
            <ac:picMk id="5" creationId="{A2C817B8-AF0B-453F-AC40-B66357896EDB}"/>
          </ac:picMkLst>
        </pc:picChg>
      </pc:sldChg>
      <pc:sldChg chg="modSp modTransition modAnim">
        <pc:chgData name="天阳 何" userId="54f05dff-414a-4ece-bdec-41fc6010ea8a" providerId="ADAL" clId="{56DF8807-E937-489D-90DE-5C01A4B2703F}" dt="2019-09-15T15:57:07.362" v="1397"/>
        <pc:sldMkLst>
          <pc:docMk/>
          <pc:sldMk cId="2310844295" sldId="257"/>
        </pc:sldMkLst>
        <pc:picChg chg="mod">
          <ac:chgData name="天阳 何" userId="54f05dff-414a-4ece-bdec-41fc6010ea8a" providerId="ADAL" clId="{56DF8807-E937-489D-90DE-5C01A4B2703F}" dt="2019-09-15T15:53:45.913" v="1386" actId="1076"/>
          <ac:picMkLst>
            <pc:docMk/>
            <pc:sldMk cId="2310844295" sldId="257"/>
            <ac:picMk id="4" creationId="{FDFC217C-5EA9-4C4D-9B11-420115DCFEFC}"/>
          </ac:picMkLst>
        </pc:picChg>
      </pc:sldChg>
      <pc:sldChg chg="addSp delSp modSp modTransition delAnim modAnim">
        <pc:chgData name="天阳 何" userId="54f05dff-414a-4ece-bdec-41fc6010ea8a" providerId="ADAL" clId="{56DF8807-E937-489D-90DE-5C01A4B2703F}" dt="2019-09-15T15:57:11.816" v="1399" actId="1036"/>
        <pc:sldMkLst>
          <pc:docMk/>
          <pc:sldMk cId="2498142977" sldId="258"/>
        </pc:sldMkLst>
        <pc:spChg chg="mod">
          <ac:chgData name="天阳 何" userId="54f05dff-414a-4ece-bdec-41fc6010ea8a" providerId="ADAL" clId="{56DF8807-E937-489D-90DE-5C01A4B2703F}" dt="2019-09-15T15:57:11.816" v="1399" actId="1036"/>
          <ac:spMkLst>
            <pc:docMk/>
            <pc:sldMk cId="2498142977" sldId="258"/>
            <ac:spMk id="2" creationId="{E8C419A1-2FB8-4997-AE53-71AE74293E31}"/>
          </ac:spMkLst>
        </pc:spChg>
        <pc:spChg chg="mod">
          <ac:chgData name="天阳 何" userId="54f05dff-414a-4ece-bdec-41fc6010ea8a" providerId="ADAL" clId="{56DF8807-E937-489D-90DE-5C01A4B2703F}" dt="2019-09-15T15:48:31.383" v="1366" actId="20577"/>
          <ac:spMkLst>
            <pc:docMk/>
            <pc:sldMk cId="2498142977" sldId="258"/>
            <ac:spMk id="3" creationId="{B19A6361-1FCD-4DBE-9784-409BC2167A83}"/>
          </ac:spMkLst>
        </pc:spChg>
        <pc:picChg chg="add del mod">
          <ac:chgData name="天阳 何" userId="54f05dff-414a-4ece-bdec-41fc6010ea8a" providerId="ADAL" clId="{56DF8807-E937-489D-90DE-5C01A4B2703F}" dt="2019-09-15T15:54:33.307" v="1387" actId="478"/>
          <ac:picMkLst>
            <pc:docMk/>
            <pc:sldMk cId="2498142977" sldId="258"/>
            <ac:picMk id="4" creationId="{6658C8CB-5FAF-4D43-8D50-E8A0264D6C22}"/>
          </ac:picMkLst>
        </pc:picChg>
        <pc:picChg chg="mod">
          <ac:chgData name="天阳 何" userId="54f05dff-414a-4ece-bdec-41fc6010ea8a" providerId="ADAL" clId="{56DF8807-E937-489D-90DE-5C01A4B2703F}" dt="2019-09-15T15:54:35.366" v="1388" actId="1076"/>
          <ac:picMkLst>
            <pc:docMk/>
            <pc:sldMk cId="2498142977" sldId="258"/>
            <ac:picMk id="5" creationId="{9E445F85-A43A-482C-B490-6DD7A1DF3433}"/>
          </ac:picMkLst>
        </pc:picChg>
      </pc:sldChg>
      <pc:sldChg chg="modSp ord modTransition modAnim">
        <pc:chgData name="天阳 何" userId="54f05dff-414a-4ece-bdec-41fc6010ea8a" providerId="ADAL" clId="{56DF8807-E937-489D-90DE-5C01A4B2703F}" dt="2019-09-15T15:57:04.341" v="1396"/>
        <pc:sldMkLst>
          <pc:docMk/>
          <pc:sldMk cId="1711198447" sldId="259"/>
        </pc:sldMkLst>
        <pc:spChg chg="mod">
          <ac:chgData name="天阳 何" userId="54f05dff-414a-4ece-bdec-41fc6010ea8a" providerId="ADAL" clId="{56DF8807-E937-489D-90DE-5C01A4B2703F}" dt="2019-09-15T15:33:20.242" v="411" actId="2711"/>
          <ac:spMkLst>
            <pc:docMk/>
            <pc:sldMk cId="1711198447" sldId="259"/>
            <ac:spMk id="2" creationId="{1B759AAA-7D3C-470D-A133-5AE655827FAD}"/>
          </ac:spMkLst>
        </pc:spChg>
        <pc:spChg chg="mod">
          <ac:chgData name="天阳 何" userId="54f05dff-414a-4ece-bdec-41fc6010ea8a" providerId="ADAL" clId="{56DF8807-E937-489D-90DE-5C01A4B2703F}" dt="2019-09-15T15:43:29.887" v="1031"/>
          <ac:spMkLst>
            <pc:docMk/>
            <pc:sldMk cId="1711198447" sldId="259"/>
            <ac:spMk id="3" creationId="{41EFD63A-B237-4F9D-B3B7-282B29166012}"/>
          </ac:spMkLst>
        </pc:spChg>
        <pc:picChg chg="mod">
          <ac:chgData name="天阳 何" userId="54f05dff-414a-4ece-bdec-41fc6010ea8a" providerId="ADAL" clId="{56DF8807-E937-489D-90DE-5C01A4B2703F}" dt="2019-09-15T15:52:54.293" v="1385" actId="1076"/>
          <ac:picMkLst>
            <pc:docMk/>
            <pc:sldMk cId="1711198447" sldId="259"/>
            <ac:picMk id="4" creationId="{BCA555C3-0C86-44E6-AF11-BBEFFA7EB673}"/>
          </ac:picMkLst>
        </pc:picChg>
      </pc:sldChg>
      <pc:sldChg chg="modSp modAnim">
        <pc:chgData name="天阳 何" userId="54f05dff-414a-4ece-bdec-41fc6010ea8a" providerId="ADAL" clId="{56DF8807-E937-489D-90DE-5C01A4B2703F}" dt="2019-09-15T15:57:19.184" v="1401" actId="1036"/>
        <pc:sldMkLst>
          <pc:docMk/>
          <pc:sldMk cId="3406202939" sldId="260"/>
        </pc:sldMkLst>
        <pc:spChg chg="mod">
          <ac:chgData name="天阳 何" userId="54f05dff-414a-4ece-bdec-41fc6010ea8a" providerId="ADAL" clId="{56DF8807-E937-489D-90DE-5C01A4B2703F}" dt="2019-09-15T15:32:33.198" v="337"/>
          <ac:spMkLst>
            <pc:docMk/>
            <pc:sldMk cId="3406202939" sldId="260"/>
            <ac:spMk id="2" creationId="{8E795EBD-B345-4E85-AF1D-C195E575DB2B}"/>
          </ac:spMkLst>
        </pc:spChg>
        <pc:spChg chg="mod">
          <ac:chgData name="天阳 何" userId="54f05dff-414a-4ece-bdec-41fc6010ea8a" providerId="ADAL" clId="{56DF8807-E937-489D-90DE-5C01A4B2703F}" dt="2019-09-15T15:57:19.184" v="1401" actId="1036"/>
          <ac:spMkLst>
            <pc:docMk/>
            <pc:sldMk cId="3406202939" sldId="260"/>
            <ac:spMk id="3" creationId="{9CC7440E-085F-4DE4-BA5F-C3443228920B}"/>
          </ac:spMkLst>
        </pc:spChg>
        <pc:picChg chg="mod">
          <ac:chgData name="天阳 何" userId="54f05dff-414a-4ece-bdec-41fc6010ea8a" providerId="ADAL" clId="{56DF8807-E937-489D-90DE-5C01A4B2703F}" dt="2019-09-15T15:54:52.234" v="1389" actId="1076"/>
          <ac:picMkLst>
            <pc:docMk/>
            <pc:sldMk cId="3406202939" sldId="260"/>
            <ac:picMk id="4" creationId="{5540241E-C453-4230-BEB6-5A2012C0BEE5}"/>
          </ac:picMkLst>
        </pc:picChg>
      </pc:sldChg>
      <pc:sldChg chg="addSp delSp modSp add modAnim">
        <pc:chgData name="天阳 何" userId="54f05dff-414a-4ece-bdec-41fc6010ea8a" providerId="ADAL" clId="{56DF8807-E937-489D-90DE-5C01A4B2703F}" dt="2019-09-15T15:57:26.184" v="1403"/>
        <pc:sldMkLst>
          <pc:docMk/>
          <pc:sldMk cId="539255761" sldId="261"/>
        </pc:sldMkLst>
        <pc:spChg chg="mod">
          <ac:chgData name="天阳 何" userId="54f05dff-414a-4ece-bdec-41fc6010ea8a" providerId="ADAL" clId="{56DF8807-E937-489D-90DE-5C01A4B2703F}" dt="2019-09-15T15:34:20.236" v="470" actId="20577"/>
          <ac:spMkLst>
            <pc:docMk/>
            <pc:sldMk cId="539255761" sldId="261"/>
            <ac:spMk id="2" creationId="{54D7E815-4EBC-45CF-8D75-D51D83EB6273}"/>
          </ac:spMkLst>
        </pc:spChg>
        <pc:spChg chg="add del mod">
          <ac:chgData name="天阳 何" userId="54f05dff-414a-4ece-bdec-41fc6010ea8a" providerId="ADAL" clId="{56DF8807-E937-489D-90DE-5C01A4B2703F}" dt="2019-09-15T15:35:14.352" v="485"/>
          <ac:spMkLst>
            <pc:docMk/>
            <pc:sldMk cId="539255761" sldId="261"/>
            <ac:spMk id="3" creationId="{C9299780-D19D-4E94-AF1A-C063C5581CCF}"/>
          </ac:spMkLst>
        </pc:spChg>
        <pc:spChg chg="add del">
          <ac:chgData name="天阳 何" userId="54f05dff-414a-4ece-bdec-41fc6010ea8a" providerId="ADAL" clId="{56DF8807-E937-489D-90DE-5C01A4B2703F}" dt="2019-09-15T15:43:47.780" v="1033"/>
          <ac:spMkLst>
            <pc:docMk/>
            <pc:sldMk cId="539255761" sldId="261"/>
            <ac:spMk id="8" creationId="{501B22AA-94F9-40ED-810C-B1C99B464105}"/>
          </ac:spMkLst>
        </pc:spChg>
        <pc:graphicFrameChg chg="add del mod ord modGraphic">
          <ac:chgData name="天阳 何" userId="54f05dff-414a-4ece-bdec-41fc6010ea8a" providerId="ADAL" clId="{56DF8807-E937-489D-90DE-5C01A4B2703F}" dt="2019-09-15T15:34:53.339" v="483" actId="3680"/>
          <ac:graphicFrameMkLst>
            <pc:docMk/>
            <pc:sldMk cId="539255761" sldId="261"/>
            <ac:graphicFrameMk id="4" creationId="{62D84B36-1085-46B1-8F56-5AF378D90B15}"/>
          </ac:graphicFrameMkLst>
        </pc:graphicFrameChg>
        <pc:graphicFrameChg chg="add mod ord modGraphic">
          <ac:chgData name="天阳 何" userId="54f05dff-414a-4ece-bdec-41fc6010ea8a" providerId="ADAL" clId="{56DF8807-E937-489D-90DE-5C01A4B2703F}" dt="2019-09-15T15:39:26.363" v="817" actId="20577"/>
          <ac:graphicFrameMkLst>
            <pc:docMk/>
            <pc:sldMk cId="539255761" sldId="261"/>
            <ac:graphicFrameMk id="6" creationId="{5C38307B-0CF8-4122-BDE6-D86843C8A7C3}"/>
          </ac:graphicFrameMkLst>
        </pc:graphicFrameChg>
        <pc:picChg chg="mod">
          <ac:chgData name="天阳 何" userId="54f05dff-414a-4ece-bdec-41fc6010ea8a" providerId="ADAL" clId="{56DF8807-E937-489D-90DE-5C01A4B2703F}" dt="2019-09-15T15:55:47.465" v="1391" actId="1076"/>
          <ac:picMkLst>
            <pc:docMk/>
            <pc:sldMk cId="539255761" sldId="261"/>
            <ac:picMk id="9" creationId="{D9DAE34D-3442-412A-B890-1F8D86166E32}"/>
          </ac:picMkLst>
        </pc:picChg>
      </pc:sldChg>
      <pc:sldChg chg="modSp add modAnim">
        <pc:chgData name="天阳 何" userId="54f05dff-414a-4ece-bdec-41fc6010ea8a" providerId="ADAL" clId="{56DF8807-E937-489D-90DE-5C01A4B2703F}" dt="2019-09-15T15:59:45.482" v="1499" actId="20577"/>
        <pc:sldMkLst>
          <pc:docMk/>
          <pc:sldMk cId="1868526641" sldId="262"/>
        </pc:sldMkLst>
        <pc:spChg chg="mod">
          <ac:chgData name="天阳 何" userId="54f05dff-414a-4ece-bdec-41fc6010ea8a" providerId="ADAL" clId="{56DF8807-E937-489D-90DE-5C01A4B2703F}" dt="2019-09-15T15:39:44.222" v="836" actId="20577"/>
          <ac:spMkLst>
            <pc:docMk/>
            <pc:sldMk cId="1868526641" sldId="262"/>
            <ac:spMk id="2" creationId="{4D948493-3D00-4C51-9B20-77F97396066B}"/>
          </ac:spMkLst>
        </pc:spChg>
        <pc:spChg chg="mod">
          <ac:chgData name="天阳 何" userId="54f05dff-414a-4ece-bdec-41fc6010ea8a" providerId="ADAL" clId="{56DF8807-E937-489D-90DE-5C01A4B2703F}" dt="2019-09-15T15:59:45.482" v="1499" actId="20577"/>
          <ac:spMkLst>
            <pc:docMk/>
            <pc:sldMk cId="1868526641" sldId="262"/>
            <ac:spMk id="3" creationId="{C457ACE2-FDF0-4730-A732-AD69B7065A9A}"/>
          </ac:spMkLst>
        </pc:spChg>
        <pc:picChg chg="mod">
          <ac:chgData name="天阳 何" userId="54f05dff-414a-4ece-bdec-41fc6010ea8a" providerId="ADAL" clId="{56DF8807-E937-489D-90DE-5C01A4B2703F}" dt="2019-09-15T15:56:38.217" v="1393" actId="1076"/>
          <ac:picMkLst>
            <pc:docMk/>
            <pc:sldMk cId="1868526641" sldId="262"/>
            <ac:picMk id="4" creationId="{6008E608-6C49-4A77-802E-E77ECB7357D6}"/>
          </ac:picMkLst>
        </pc:picChg>
      </pc:sldChg>
      <pc:sldChg chg="addSp delSp modSp add modTransition delAnim modAnim">
        <pc:chgData name="天阳 何" userId="54f05dff-414a-4ece-bdec-41fc6010ea8a" providerId="ADAL" clId="{56DF8807-E937-489D-90DE-5C01A4B2703F}" dt="2019-09-15T15:57:00.818" v="1395"/>
        <pc:sldMkLst>
          <pc:docMk/>
          <pc:sldMk cId="823298738" sldId="263"/>
        </pc:sldMkLst>
        <pc:spChg chg="mod">
          <ac:chgData name="天阳 何" userId="54f05dff-414a-4ece-bdec-41fc6010ea8a" providerId="ADAL" clId="{56DF8807-E937-489D-90DE-5C01A4B2703F}" dt="2019-09-15T15:40:20.913" v="853" actId="20577"/>
          <ac:spMkLst>
            <pc:docMk/>
            <pc:sldMk cId="823298738" sldId="263"/>
            <ac:spMk id="2" creationId="{05997B17-2418-4281-8F3D-3F74CC67656C}"/>
          </ac:spMkLst>
        </pc:spChg>
        <pc:spChg chg="mod">
          <ac:chgData name="天阳 何" userId="54f05dff-414a-4ece-bdec-41fc6010ea8a" providerId="ADAL" clId="{56DF8807-E937-489D-90DE-5C01A4B2703F}" dt="2019-09-15T15:51:48.146" v="1384"/>
          <ac:spMkLst>
            <pc:docMk/>
            <pc:sldMk cId="823298738" sldId="263"/>
            <ac:spMk id="3" creationId="{036C3946-FE3C-45C6-96E9-901FD89E26B4}"/>
          </ac:spMkLst>
        </pc:spChg>
        <pc:picChg chg="add del mod">
          <ac:chgData name="天阳 何" userId="54f05dff-414a-4ece-bdec-41fc6010ea8a" providerId="ADAL" clId="{56DF8807-E937-489D-90DE-5C01A4B2703F}" dt="2019-09-15T15:51:29.572" v="1370" actId="478"/>
          <ac:picMkLst>
            <pc:docMk/>
            <pc:sldMk cId="823298738" sldId="263"/>
            <ac:picMk id="4" creationId="{ED67F59B-9E84-4844-917D-53E00480CFBB}"/>
          </ac:picMkLst>
        </pc:picChg>
        <pc:picChg chg="mod">
          <ac:chgData name="天阳 何" userId="54f05dff-414a-4ece-bdec-41fc6010ea8a" providerId="ADAL" clId="{56DF8807-E937-489D-90DE-5C01A4B2703F}" dt="2019-09-15T15:51:36.050" v="1371" actId="1076"/>
          <ac:picMkLst>
            <pc:docMk/>
            <pc:sldMk cId="823298738" sldId="263"/>
            <ac:picMk id="5" creationId="{4D6879B4-8D28-4DBF-A688-24B56793A351}"/>
          </ac:picMkLst>
        </pc:picChg>
      </pc:sldChg>
      <pc:sldChg chg="addSp delSp modSp add modAnim">
        <pc:chgData name="天阳 何" userId="54f05dff-414a-4ece-bdec-41fc6010ea8a" providerId="ADAL" clId="{56DF8807-E937-489D-90DE-5C01A4B2703F}" dt="2019-09-15T15:57:23.011" v="1402"/>
        <pc:sldMkLst>
          <pc:docMk/>
          <pc:sldMk cId="3675096147" sldId="264"/>
        </pc:sldMkLst>
        <pc:spChg chg="add del mod">
          <ac:chgData name="天阳 何" userId="54f05dff-414a-4ece-bdec-41fc6010ea8a" providerId="ADAL" clId="{56DF8807-E937-489D-90DE-5C01A4B2703F}" dt="2019-09-15T15:42:36.114" v="1000"/>
          <ac:spMkLst>
            <pc:docMk/>
            <pc:sldMk cId="3675096147" sldId="264"/>
            <ac:spMk id="3" creationId="{2D6EEFC0-328F-4EED-947B-71197DA40B5C}"/>
          </ac:spMkLst>
        </pc:spChg>
        <pc:picChg chg="add del mod">
          <ac:chgData name="天阳 何" userId="54f05dff-414a-4ece-bdec-41fc6010ea8a" providerId="ADAL" clId="{56DF8807-E937-489D-90DE-5C01A4B2703F}" dt="2019-09-15T15:42:30.210" v="978"/>
          <ac:picMkLst>
            <pc:docMk/>
            <pc:sldMk cId="3675096147" sldId="264"/>
            <ac:picMk id="4" creationId="{78169623-8DCB-42BE-B5C2-AB80C8115310}"/>
          </ac:picMkLst>
        </pc:picChg>
        <pc:picChg chg="add mod">
          <ac:chgData name="天阳 何" userId="54f05dff-414a-4ece-bdec-41fc6010ea8a" providerId="ADAL" clId="{56DF8807-E937-489D-90DE-5C01A4B2703F}" dt="2019-09-15T15:42:40.020" v="1002" actId="1076"/>
          <ac:picMkLst>
            <pc:docMk/>
            <pc:sldMk cId="3675096147" sldId="264"/>
            <ac:picMk id="5" creationId="{AA246927-2490-498B-9701-6DD72422AFDD}"/>
          </ac:picMkLst>
        </pc:picChg>
        <pc:picChg chg="mod">
          <ac:chgData name="天阳 何" userId="54f05dff-414a-4ece-bdec-41fc6010ea8a" providerId="ADAL" clId="{56DF8807-E937-489D-90DE-5C01A4B2703F}" dt="2019-09-15T15:55:04.663" v="1390" actId="1076"/>
          <ac:picMkLst>
            <pc:docMk/>
            <pc:sldMk cId="3675096147" sldId="264"/>
            <ac:picMk id="6" creationId="{8838276E-84CF-4756-AC04-36CB41867901}"/>
          </ac:picMkLst>
        </pc:picChg>
      </pc:sldChg>
      <pc:sldChg chg="modSp add modAnim">
        <pc:chgData name="天阳 何" userId="54f05dff-414a-4ece-bdec-41fc6010ea8a" providerId="ADAL" clId="{56DF8807-E937-489D-90DE-5C01A4B2703F}" dt="2019-09-15T15:57:29.440" v="1404"/>
        <pc:sldMkLst>
          <pc:docMk/>
          <pc:sldMk cId="1271384414" sldId="265"/>
        </pc:sldMkLst>
        <pc:graphicFrameChg chg="mod modGraphic">
          <ac:chgData name="天阳 何" userId="54f05dff-414a-4ece-bdec-41fc6010ea8a" providerId="ADAL" clId="{56DF8807-E937-489D-90DE-5C01A4B2703F}" dt="2019-09-15T15:47:21.718" v="1343"/>
          <ac:graphicFrameMkLst>
            <pc:docMk/>
            <pc:sldMk cId="1271384414" sldId="265"/>
            <ac:graphicFrameMk id="6" creationId="{5C38307B-0CF8-4122-BDE6-D86843C8A7C3}"/>
          </ac:graphicFrameMkLst>
        </pc:graphicFrameChg>
        <pc:picChg chg="mod">
          <ac:chgData name="天阳 何" userId="54f05dff-414a-4ece-bdec-41fc6010ea8a" providerId="ADAL" clId="{56DF8807-E937-489D-90DE-5C01A4B2703F}" dt="2019-09-15T15:56:02.523" v="1392" actId="1076"/>
          <ac:picMkLst>
            <pc:docMk/>
            <pc:sldMk cId="1271384414" sldId="265"/>
            <ac:picMk id="3" creationId="{7DFC1032-5BD3-4E08-8399-A27564A7401F}"/>
          </ac:picMkLst>
        </pc:picChg>
      </pc:sldChg>
      <pc:sldChg chg="modSp add modAnim">
        <pc:chgData name="天阳 何" userId="54f05dff-414a-4ece-bdec-41fc6010ea8a" providerId="ADAL" clId="{56DF8807-E937-489D-90DE-5C01A4B2703F}" dt="2019-09-15T16:02:47.643" v="1721"/>
        <pc:sldMkLst>
          <pc:docMk/>
          <pc:sldMk cId="3839605269" sldId="266"/>
        </pc:sldMkLst>
        <pc:spChg chg="mod">
          <ac:chgData name="天阳 何" userId="54f05dff-414a-4ece-bdec-41fc6010ea8a" providerId="ADAL" clId="{56DF8807-E937-489D-90DE-5C01A4B2703F}" dt="2019-09-15T15:59:06.496" v="1432"/>
          <ac:spMkLst>
            <pc:docMk/>
            <pc:sldMk cId="3839605269" sldId="266"/>
            <ac:spMk id="2" creationId="{A424458E-C50D-47B3-A16B-58913E2C62EC}"/>
          </ac:spMkLst>
        </pc:spChg>
        <pc:spChg chg="mod">
          <ac:chgData name="天阳 何" userId="54f05dff-414a-4ece-bdec-41fc6010ea8a" providerId="ADAL" clId="{56DF8807-E937-489D-90DE-5C01A4B2703F}" dt="2019-09-15T16:01:51.029" v="1719" actId="2711"/>
          <ac:spMkLst>
            <pc:docMk/>
            <pc:sldMk cId="3839605269" sldId="266"/>
            <ac:spMk id="3" creationId="{C22A0D5E-6F69-4C84-BED7-CCA7B3A18D30}"/>
          </ac:spMkLst>
        </pc:spChg>
        <pc:picChg chg="mod">
          <ac:chgData name="天阳 何" userId="54f05dff-414a-4ece-bdec-41fc6010ea8a" providerId="ADAL" clId="{56DF8807-E937-489D-90DE-5C01A4B2703F}" dt="2019-09-15T16:02:41.649" v="1720" actId="1076"/>
          <ac:picMkLst>
            <pc:docMk/>
            <pc:sldMk cId="3839605269" sldId="266"/>
            <ac:picMk id="4" creationId="{D1AFC674-7601-4053-BFBC-B14811D8D0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luogu.org/problemnew/show/P1425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luogu.org/problemnew/show/P1421" TargetMode="External"/><Relationship Id="rId5" Type="http://schemas.openxmlformats.org/officeDocument/2006/relationships/hyperlink" Target="https://www.luogu.org/problemnew/show/P1001" TargetMode="External"/><Relationship Id="rId4" Type="http://schemas.openxmlformats.org/officeDocument/2006/relationships/hyperlink" Target="https://www.luogu.org/problemnew/show/P100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8F0A8-43FC-47C6-A148-DA0B2EFCC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Python-1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C616F2-894B-477A-9995-4E1E899B4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何天阳小可爱</a:t>
            </a:r>
            <a:r>
              <a:rPr lang="en-US" altLang="zh-CN" dirty="0">
                <a:latin typeface="Consolas" panose="020B0609020204030204" pitchFamily="49" charset="0"/>
              </a:rPr>
              <a:t>23333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A2C817B8-AF0B-453F-AC40-B66357896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4959" y="61951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5"/>
    </mc:Choice>
    <mc:Fallback>
      <p:transition spd="slow" advTm="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458E-C50D-47B3-A16B-58913E2C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特殊运算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2A0D5E-6F69-4C84-BED7-CCA7B3A18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onsolas" panose="020B0609020204030204" pitchFamily="49" charset="0"/>
                  </a:rPr>
                  <a:t>在</a:t>
                </a:r>
                <a:r>
                  <a:rPr lang="en-US" altLang="zh-CN" dirty="0">
                    <a:latin typeface="Consolas" panose="020B0609020204030204" pitchFamily="49" charset="0"/>
                  </a:rPr>
                  <a:t>math</a:t>
                </a:r>
                <a:r>
                  <a:rPr lang="zh-CN" altLang="en-US" dirty="0">
                    <a:latin typeface="Consolas" panose="020B0609020204030204" pitchFamily="49" charset="0"/>
                  </a:rPr>
                  <a:t>库中有很多特殊的运算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例如开方等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我们使用如下方法引用此库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import math</a:t>
                </a:r>
              </a:p>
              <a:p>
                <a:r>
                  <a:rPr lang="zh-CN" altLang="en-US" dirty="0">
                    <a:latin typeface="Consolas" panose="020B0609020204030204" pitchFamily="49" charset="0"/>
                  </a:rPr>
                  <a:t>使用方法如下，更多函数请百度查阅</a:t>
                </a:r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a=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math.sqrt</a:t>
                </a:r>
                <a:r>
                  <a:rPr lang="en-US" altLang="zh-CN" dirty="0">
                    <a:latin typeface="Consolas" panose="020B0609020204030204" pitchFamily="49" charset="0"/>
                  </a:rPr>
                  <a:t>(b) 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含义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</m:oMath>
                </a14:m>
                <a:endParaRPr lang="en-US" altLang="zh-CN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2A0D5E-6F69-4C84-BED7-CCA7B3A18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1AFC674-7601-4053-BFBC-B14811D8D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5396" y="61261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48493-3D00-4C51-9B20-77F9739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7ACE2-FDF0-4730-A732-AD69B706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https://www.luogu.org/problemnew/show/P1000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https://www.luogu.org/problemnew/show/P1001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https://www.luogu.org/problemnew/show/P1421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https://www.luogu.org/problemnew/show/P1425</a:t>
            </a:r>
            <a:endParaRPr lang="en-US" altLang="zh-CN" dirty="0"/>
          </a:p>
          <a:p>
            <a:r>
              <a:rPr lang="zh-CN" altLang="en-US" dirty="0"/>
              <a:t>提交语言选择</a:t>
            </a:r>
            <a:r>
              <a:rPr lang="en-US" altLang="zh-CN" dirty="0"/>
              <a:t>Python3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008E608-6C49-4A77-802E-E77ECB735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3200" y="61002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B17-2418-4281-8F3D-3F74CC67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C3946-FE3C-45C6-96E9-901FD89E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建议跟着</a:t>
            </a:r>
            <a:r>
              <a:rPr lang="en-US" altLang="zh-CN" dirty="0"/>
              <a:t>ppt</a:t>
            </a:r>
            <a:r>
              <a:rPr lang="zh-CN" altLang="en-US" dirty="0"/>
              <a:t>写代码</a:t>
            </a:r>
            <a:endParaRPr lang="en-US" altLang="zh-CN" dirty="0"/>
          </a:p>
          <a:p>
            <a:r>
              <a:rPr lang="zh-CN" altLang="en-US" dirty="0"/>
              <a:t>认真完成作业题</a:t>
            </a:r>
            <a:endParaRPr lang="en-US" altLang="zh-CN" dirty="0"/>
          </a:p>
          <a:p>
            <a:r>
              <a:rPr lang="zh-CN" altLang="en-US" dirty="0"/>
              <a:t>不懂随时问</a:t>
            </a:r>
            <a:endParaRPr lang="en-US" altLang="zh-CN" dirty="0"/>
          </a:p>
          <a:p>
            <a:r>
              <a:rPr lang="zh-CN" altLang="en-US" dirty="0"/>
              <a:t>我的微信号</a:t>
            </a:r>
            <a:r>
              <a:rPr lang="en-US" altLang="zh-CN" dirty="0"/>
              <a:t>steven12138z</a:t>
            </a:r>
            <a:r>
              <a:rPr lang="zh-CN" altLang="en-US" dirty="0"/>
              <a:t>，请注明书院和姓名和界别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D6879B4-8D28-4DBF-A688-24B56793A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1057" y="61002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9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"/>
    </mc:Choice>
    <mc:Fallback>
      <p:transition spd="slow" advTm="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59AAA-7D3C-470D-A133-5AE65582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FD63A-B237-4F9D-B3B7-282B29166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中，我们通常使用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print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函数输出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输出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hello world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print(”hello world”)			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（引号代表中间的是一个字符串）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使用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print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输出变量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a,b,c,d,e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…)</a:t>
            </a:r>
          </a:p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程序输出结果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变量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a 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变量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b 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变量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zh-CN" altLang="en-US" dirty="0">
                <a:latin typeface="Consolas" panose="020B0609020204030204" pitchFamily="49" charset="0"/>
                <a:cs typeface="Arial" panose="020B0604020202020204" pitchFamily="34" charset="0"/>
              </a:rPr>
              <a:t>（每个变量中间有空格，结尾有换行）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CA555C3-0C86-44E6-AF11-BBEFFA7EB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3420" y="60657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"/>
    </mc:Choice>
    <mc:Fallback>
      <p:transition spd="slow" advTm="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5AC6A-6BCA-4CA7-BD44-5031608E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0EC7D-C5F0-4AC2-8789-661ECD672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中，我们通常使用</a:t>
            </a:r>
            <a:r>
              <a:rPr lang="en-US" altLang="zh-CN" dirty="0"/>
              <a:t>input</a:t>
            </a:r>
            <a:r>
              <a:rPr lang="zh-CN" altLang="en-US" dirty="0"/>
              <a:t>函数输入</a:t>
            </a:r>
            <a:endParaRPr lang="en-US" altLang="zh-CN" dirty="0"/>
          </a:p>
          <a:p>
            <a:r>
              <a:rPr lang="zh-CN" altLang="en-US" dirty="0"/>
              <a:t>在介绍输入之前，首先介绍</a:t>
            </a:r>
            <a:r>
              <a:rPr lang="en-US" altLang="zh-CN" dirty="0"/>
              <a:t>python</a:t>
            </a:r>
            <a:r>
              <a:rPr lang="zh-CN" altLang="en-US" dirty="0"/>
              <a:t>变量的使用方法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中，变量可以直接使用而不需要定义。也就是说你可以直接使用</a:t>
            </a:r>
            <a:endParaRPr lang="en-US" altLang="zh-CN" dirty="0"/>
          </a:p>
          <a:p>
            <a:pPr algn="ctr"/>
            <a:r>
              <a:rPr lang="en-US" altLang="zh-CN" dirty="0"/>
              <a:t>a=2</a:t>
            </a:r>
          </a:p>
          <a:p>
            <a:pPr algn="just"/>
            <a:r>
              <a:rPr lang="zh-CN" altLang="en-US" dirty="0"/>
              <a:t>来给</a:t>
            </a:r>
            <a:r>
              <a:rPr lang="en-US" altLang="zh-CN" dirty="0"/>
              <a:t>a</a:t>
            </a:r>
            <a:r>
              <a:rPr lang="zh-CN" altLang="en-US" dirty="0"/>
              <a:t>变量赋值</a:t>
            </a:r>
            <a:endParaRPr lang="en-US" altLang="zh-CN" dirty="0"/>
          </a:p>
          <a:p>
            <a:pPr algn="just"/>
            <a:r>
              <a:rPr lang="zh-CN" altLang="en-US" dirty="0"/>
              <a:t>所以我们使用</a:t>
            </a:r>
            <a:r>
              <a:rPr lang="en-US" altLang="zh-CN" dirty="0"/>
              <a:t>a=input() </a:t>
            </a:r>
            <a:r>
              <a:rPr lang="zh-CN" altLang="en-US" dirty="0"/>
              <a:t>来读入用户输入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DFC217C-5EA9-4C4D-9B11-420115DCF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0672" y="61175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"/>
    </mc:Choice>
    <mc:Fallback>
      <p:transition spd="slow" advTm="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19A1-2FB8-4997-AE53-71AE7429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15808"/>
            <a:ext cx="9603275" cy="1049235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A6361-1FCD-4DBE-9784-409BC2167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input</a:t>
            </a:r>
            <a:r>
              <a:rPr lang="zh-CN" altLang="en-US" dirty="0">
                <a:latin typeface="Consolas" panose="020B0609020204030204" pitchFamily="49" charset="0"/>
              </a:rPr>
              <a:t>函数会返回一个字符串（类似一个句子）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所以我们需要将他转换成为整数或者实数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我们在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zh-CN" altLang="en-US" dirty="0">
                <a:latin typeface="Consolas" panose="020B0609020204030204" pitchFamily="49" charset="0"/>
              </a:rPr>
              <a:t>中使用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int([</a:t>
            </a:r>
            <a:r>
              <a:rPr lang="zh-CN" altLang="en-US" dirty="0">
                <a:latin typeface="Consolas" panose="020B0609020204030204" pitchFamily="49" charset="0"/>
              </a:rPr>
              <a:t>被转换的数</a:t>
            </a:r>
            <a:r>
              <a:rPr lang="en-US" altLang="zh-CN" dirty="0">
                <a:latin typeface="Consolas" panose="020B0609020204030204" pitchFamily="49" charset="0"/>
              </a:rPr>
              <a:t>]) 	float([</a:t>
            </a:r>
            <a:r>
              <a:rPr lang="zh-CN" altLang="en-US" dirty="0">
                <a:latin typeface="Consolas" panose="020B0609020204030204" pitchFamily="49" charset="0"/>
              </a:rPr>
              <a:t>被转换的数</a:t>
            </a:r>
            <a:r>
              <a:rPr lang="en-US" altLang="zh-CN" dirty="0">
                <a:latin typeface="Consolas" panose="020B0609020204030204" pitchFamily="49" charset="0"/>
              </a:rPr>
              <a:t>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来对输入进行转换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读入一个整数然后将他存放在</a:t>
            </a:r>
            <a:r>
              <a:rPr lang="en-US" altLang="zh-CN" dirty="0">
                <a:latin typeface="Consolas" panose="020B0609020204030204" pitchFamily="49" charset="0"/>
              </a:rPr>
              <a:t>a</a:t>
            </a:r>
            <a:r>
              <a:rPr lang="zh-CN" altLang="en-US" dirty="0">
                <a:latin typeface="Consolas" panose="020B0609020204030204" pitchFamily="49" charset="0"/>
              </a:rPr>
              <a:t>中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a=int(input())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E445F85-A43A-482C-B490-6DD7A1DF3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0068" y="61433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"/>
    </mc:Choice>
    <mc:Fallback>
      <p:transition spd="slow" advTm="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95EBD-B345-4E85-AF1D-C195E575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7440E-085F-4DE4-BA5F-C3443228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7021"/>
            <a:ext cx="9603275" cy="345061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输入两个整数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把他们反向输出出来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输入样例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输出样例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2 1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540241E-C453-4230-BEB6-5A2012C0B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2212" y="61261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FE06-BECE-43EA-A30D-F6D91D0F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EFC0-328F-4EED-947B-71197DA4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46927-2490-498B-9701-6DD72422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2552520"/>
            <a:ext cx="3248025" cy="139065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838276E-84CF-4756-AC04-36CB41867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9850" y="6357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9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E815-4EBC-45CF-8D75-D51D83E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运算</a:t>
            </a:r>
            <a:br>
              <a:rPr lang="en-US" altLang="zh-CN" dirty="0"/>
            </a:b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C38307B-0CF8-4122-BDE6-D86843C8A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89235"/>
              </p:ext>
            </p:extLst>
          </p:nvPr>
        </p:nvGraphicFramePr>
        <p:xfrm>
          <a:off x="1450975" y="2016125"/>
          <a:ext cx="960437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1458">
                  <a:extLst>
                    <a:ext uri="{9D8B030D-6E8A-4147-A177-3AD203B41FA5}">
                      <a16:colId xmlns:a16="http://schemas.microsoft.com/office/drawing/2014/main" val="2814197401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536668524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42788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日常使用的运算符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r>
                        <a:rPr lang="zh-CN" altLang="en-US" dirty="0"/>
                        <a:t>中的运算符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表达含义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4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4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/(</a:t>
                      </a:r>
                      <a:r>
                        <a:rPr lang="zh-CN" altLang="en-US" dirty="0"/>
                        <a:t>除法</a:t>
                      </a:r>
                      <a:r>
                        <a:rPr lang="en-US" altLang="zh-CN" dirty="0"/>
                        <a:t>)      //(</a:t>
                      </a:r>
                      <a:r>
                        <a:rPr lang="zh-CN" altLang="en-US" dirty="0"/>
                        <a:t>整除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^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乘方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4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取模（求两个数相除后的余数）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2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()[]{}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改变运算优先级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87012"/>
                  </a:ext>
                </a:extLst>
              </a:tr>
            </a:tbl>
          </a:graphicData>
        </a:graphic>
      </p:graphicFrame>
      <p:pic>
        <p:nvPicPr>
          <p:cNvPr id="9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9DAE34D-3442-412A-B890-1F8D86166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552" y="61951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E815-4EBC-45CF-8D75-D51D83E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运算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5C38307B-0CF8-4122-BDE6-D86843C8A7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623694"/>
                  </p:ext>
                </p:extLst>
              </p:nvPr>
            </p:nvGraphicFramePr>
            <p:xfrm>
              <a:off x="1450975" y="2016125"/>
              <a:ext cx="96043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281419740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536668524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42788609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示例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现实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表达含义</a:t>
                          </a: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436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相加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50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相减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5439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a×b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相乘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42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a/b    a//b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           [</a:t>
                          </a:r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相除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18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a^b   </a:t>
                          </a:r>
                          <a:r>
                            <a:rPr lang="zh-CN" altLang="en-US" dirty="0"/>
                            <a:t>或者</a:t>
                          </a:r>
                          <a:r>
                            <a:rPr lang="en-US" altLang="zh-CN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54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a%b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取模（求两个数相除后的余数）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22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((</a:t>
                          </a:r>
                          <a:r>
                            <a:rPr lang="en-US" altLang="zh-CN" dirty="0" err="1"/>
                            <a:t>a+b</a:t>
                          </a:r>
                          <a:r>
                            <a:rPr lang="en-US" altLang="zh-CN" dirty="0"/>
                            <a:t>)*c-d)*e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altLang="zh-CN" dirty="0" smtClean="0"/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 smtClean="0"/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0" dirty="0" smtClean="0"/>
                                  <m:t>e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改变运算优先级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6870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5C38307B-0CF8-4122-BDE6-D86843C8A7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623694"/>
                  </p:ext>
                </p:extLst>
              </p:nvPr>
            </p:nvGraphicFramePr>
            <p:xfrm>
              <a:off x="1450975" y="2016125"/>
              <a:ext cx="96043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1458">
                      <a:extLst>
                        <a:ext uri="{9D8B030D-6E8A-4147-A177-3AD203B41FA5}">
                          <a16:colId xmlns:a16="http://schemas.microsoft.com/office/drawing/2014/main" val="2814197401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536668524"/>
                        </a:ext>
                      </a:extLst>
                    </a:gridCol>
                    <a:gridCol w="3201458">
                      <a:extLst>
                        <a:ext uri="{9D8B030D-6E8A-4147-A177-3AD203B41FA5}">
                          <a16:colId xmlns:a16="http://schemas.microsoft.com/office/drawing/2014/main" val="42788609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示例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现实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表达含义</a:t>
                          </a: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436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a+b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相加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850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a-b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相减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5439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a×b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相乘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42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a/b    a//b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           [</a:t>
                          </a:r>
                          <a:r>
                            <a:rPr lang="en-US" altLang="zh-CN" dirty="0" err="1"/>
                            <a:t>a÷b</a:t>
                          </a:r>
                          <a:r>
                            <a:rPr lang="en-US" altLang="zh-CN" dirty="0"/>
                            <a:t>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相除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18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a**b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508197" r="-1005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乘方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54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a%b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608197" r="-1005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/>
                            <a:t>取模（求两个数相除后的余数）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22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((</a:t>
                          </a:r>
                          <a:r>
                            <a:rPr lang="en-US" altLang="zh-CN" dirty="0" err="1"/>
                            <a:t>a+b</a:t>
                          </a:r>
                          <a:r>
                            <a:rPr lang="en-US" altLang="zh-CN" dirty="0"/>
                            <a:t>)*c-d)*e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90" t="-708197" r="-10057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改变运算优先级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6870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DFC1032-5BD3-4E08-8399-A27564A74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804" y="61778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9BE7927C3C9D04B82D4028861020348" ma:contentTypeVersion="9" ma:contentTypeDescription="新建文档。" ma:contentTypeScope="" ma:versionID="d7e82a75dbc59dea9c88344adb08a7ae">
  <xsd:schema xmlns:xsd="http://www.w3.org/2001/XMLSchema" xmlns:xs="http://www.w3.org/2001/XMLSchema" xmlns:p="http://schemas.microsoft.com/office/2006/metadata/properties" xmlns:ns3="e522c5ad-0de4-4ecc-8fc0-068cb7eac2be" xmlns:ns4="3f159595-519e-4ccc-a482-f3d98cd0c2ef" targetNamespace="http://schemas.microsoft.com/office/2006/metadata/properties" ma:root="true" ma:fieldsID="e1f16a4c6c97a887d02dd5589866c493" ns3:_="" ns4:_="">
    <xsd:import namespace="e522c5ad-0de4-4ecc-8fc0-068cb7eac2be"/>
    <xsd:import namespace="3f159595-519e-4ccc-a482-f3d98cd0c2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c5ad-0de4-4ecc-8fc0-068cb7eac2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59595-519e-4ccc-a482-f3d98cd0c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3A76BF-F2FF-4CBF-BF22-8989245B28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22c5ad-0de4-4ecc-8fc0-068cb7eac2be"/>
    <ds:schemaRef ds:uri="3f159595-519e-4ccc-a482-f3d98cd0c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9A3B8-E6DA-4637-B557-931E71A18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38D57D-E578-49FF-BF9F-80FC8DA61AB2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e522c5ad-0de4-4ecc-8fc0-068cb7eac2be"/>
    <ds:schemaRef ds:uri="3f159595-519e-4ccc-a482-f3d98cd0c2e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42</TotalTime>
  <Words>410</Words>
  <Application>Microsoft Office PowerPoint</Application>
  <PresentationFormat>宽屏</PresentationFormat>
  <Paragraphs>102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Consolas</vt:lpstr>
      <vt:lpstr>Gill Sans MT</vt:lpstr>
      <vt:lpstr>画廊</vt:lpstr>
      <vt:lpstr>Python-1</vt:lpstr>
      <vt:lpstr>课程建议</vt:lpstr>
      <vt:lpstr>Python输出</vt:lpstr>
      <vt:lpstr>Python的输入</vt:lpstr>
      <vt:lpstr>Python输入</vt:lpstr>
      <vt:lpstr>小练习</vt:lpstr>
      <vt:lpstr>PowerPoint 演示文稿</vt:lpstr>
      <vt:lpstr>Python运算 </vt:lpstr>
      <vt:lpstr>Python运算 </vt:lpstr>
      <vt:lpstr>特殊运算</vt:lpstr>
      <vt:lpstr>课后作业题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Python-1</dc:title>
  <dc:creator>天阳 何</dc:creator>
  <cp:lastModifiedBy>天阳 何</cp:lastModifiedBy>
  <cp:revision>1</cp:revision>
  <dcterms:created xsi:type="dcterms:W3CDTF">2019-09-15T15:20:44Z</dcterms:created>
  <dcterms:modified xsi:type="dcterms:W3CDTF">2019-09-15T16:02:53Z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0x01010039BE7927C3C9D04B82D4028861020348</vt:lpwstr>
  </property>
</Properties>
</file>